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8" r:id="rId3"/>
    <p:sldId id="257" r:id="rId4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C02D5-A1F3-6547-98E3-43B4762EB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00E3AA-75F1-4240-A657-51F8E92E6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9077B-A745-494C-84D7-E9D707447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71694-1D09-E34F-88B9-C3A034CAA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E130E-537A-6249-9500-84EA5547A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63242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A5E61-4383-A945-A141-053C913C2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2E5154-CCA5-0044-858B-351AA9E6A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C26ED-0A10-7440-A718-FCDE3DDF7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1A4049-B9B0-8A45-A111-04B01DFAF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D44A74-7E52-404B-9306-620169BB4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647043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F8F3A1-EA6E-8C45-B3E0-CA9BCE58B5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8C16B8-AC4B-FC4A-8778-5ACF4811D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9832A-EE09-E74F-9712-3C042D4B9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C12FE-611C-944A-9CB5-6077CBF57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B96D9-53EB-EE4E-A6F1-AD2008248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129058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4B8EC-13D3-624D-8090-4E9B471D4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7233D-8EC4-C847-AA78-89558359D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7B4A3-B20E-2549-B75D-249C8B69B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75F5B-708D-F541-8213-4D13EBA2B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51231-99AC-864C-A772-FAF6A2FB5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233622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8F022-E778-774D-9E67-9F42E959A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053573-EEE3-454D-A104-35E193328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137711-A86A-5547-B024-C660873C0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F73C5-A7C5-9F45-B588-9D6025434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939F3-5DBB-6B48-8BBC-DBC7579D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35527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67BC4-AAE0-784F-BCB9-C8E9F1D9D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1DA5F5-F9AE-AE47-AEC8-B3F1BE708E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1CB0F9-017D-3A46-9861-2CB4115141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B57027-6774-4643-829F-8F7AE6039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FF2584-38C7-3D44-91A3-248117651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63A4D6-F98C-F141-99F1-A044B413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09126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8798F-0F50-8244-BB8E-1EE6E67B7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397D0-8C79-5C42-B7BC-C82115772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87494C-301C-2F4B-8CE4-02A13439B1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FAB31C-42F9-DE4C-A9F3-8FC3ABE864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7BA84A-0C20-634C-94B3-A1931B1C19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393765-E216-5B4C-AF90-32027BC0C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73CB8D-09F9-A24C-9789-B19C6F9C7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CFF390-F6E2-C547-8003-DEFA3C88C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955952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E794C-B7B8-1B4D-9E1E-98D655746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018407-5031-724C-A356-21B812AED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ED5FD0-D803-824C-8D08-BA258255F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AB97C6-983B-EC43-BEE2-0614B7F9C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271487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F59746-1B56-804E-AD75-0061195F0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55B7AC-F7E5-844C-95CA-B3040FD82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1311E4-B814-E342-A0E4-A94D89F7D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974514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909FA-4999-604E-9D44-1732BA8B5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02EE2-CDDF-D348-BE67-2C7CB0556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6A6081-8F03-7241-86E7-B01852FD3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FC2F7-0AA0-D341-BFDC-A2A357410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21BCDD-0C32-594E-84BE-A4E063AF6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1DD22B-8E3A-FE4D-BC2F-1FADC7544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0915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A7805-CCA1-F643-B4FB-C16F25CEF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89F1D4-FF2A-F740-88EF-F7615EBA06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3BF94C-6E52-0049-B1AD-C0707C433E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15C28A-19DD-6144-971D-BABD323FA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2A9500-A5A5-364F-9429-354D83959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A75D77-E995-994F-A4C2-456342903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68583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48C0E-062B-B04C-968A-86E6EC82A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68294F-2178-2F48-B038-068368FB9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FE3BD-18CF-9B42-B730-F1232585BE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68AA09-AA86-D743-A647-983C1126809A}" type="datetimeFigureOut">
              <a:rPr lang="en-JP" smtClean="0"/>
              <a:t>2021/02/25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C3E21-1E9D-6E40-89FC-061FF7010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F3B59-B8AE-D240-B0B5-53C4E617DB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E9D54-1E73-E246-8437-4075D6E91BD2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59360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878A6-AE8D-4C4B-80D7-F59889278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JP"/>
          </a:p>
        </p:txBody>
      </p:sp>
      <p:pic>
        <p:nvPicPr>
          <p:cNvPr id="9" name="Content Placeholder 8" descr="Map&#10;&#10;Description automatically generated">
            <a:extLst>
              <a:ext uri="{FF2B5EF4-FFF2-40B4-BE49-F238E27FC236}">
                <a16:creationId xmlns:a16="http://schemas.microsoft.com/office/drawing/2014/main" id="{6E982A2C-660B-1044-A98D-224AAE6602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491" y="155607"/>
            <a:ext cx="10844309" cy="6546786"/>
          </a:xfrm>
        </p:spPr>
      </p:pic>
    </p:spTree>
    <p:extLst>
      <p:ext uri="{BB962C8B-B14F-4D97-AF65-F5344CB8AC3E}">
        <p14:creationId xmlns:p14="http://schemas.microsoft.com/office/powerpoint/2010/main" val="314336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63C2DAE6-9C06-8944-A827-24EFF54A95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33" y="333633"/>
            <a:ext cx="11204534" cy="6420323"/>
          </a:xfrm>
        </p:spPr>
      </p:pic>
      <p:pic>
        <p:nvPicPr>
          <p:cNvPr id="6" name="Picture 5" descr="A picture containing sky, road, outdoor, scene&#10;&#10;Description automatically generated">
            <a:extLst>
              <a:ext uri="{FF2B5EF4-FFF2-40B4-BE49-F238E27FC236}">
                <a16:creationId xmlns:a16="http://schemas.microsoft.com/office/drawing/2014/main" id="{96244CAE-D1A8-B244-AAA9-23F7D7F14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174" y="5309266"/>
            <a:ext cx="3523370" cy="1548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290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way, scene, road, outdoor&#10;&#10;Description automatically generated">
            <a:extLst>
              <a:ext uri="{FF2B5EF4-FFF2-40B4-BE49-F238E27FC236}">
                <a16:creationId xmlns:a16="http://schemas.microsoft.com/office/drawing/2014/main" id="{55885A72-421D-F247-AE4A-9EA91E8B4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350" y="39339"/>
            <a:ext cx="3353450" cy="1735816"/>
          </a:xfrm>
          <a:prstGeom prst="rect">
            <a:avLst/>
          </a:prstGeom>
        </p:spPr>
      </p:pic>
      <p:pic>
        <p:nvPicPr>
          <p:cNvPr id="8" name="Picture 7" descr="A picture containing road, outdoor, way, tree&#10;&#10;Description automatically generated">
            <a:extLst>
              <a:ext uri="{FF2B5EF4-FFF2-40B4-BE49-F238E27FC236}">
                <a16:creationId xmlns:a16="http://schemas.microsoft.com/office/drawing/2014/main" id="{BBB0A439-B075-0C4E-9FFB-E6182973B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65" y="2140916"/>
            <a:ext cx="3731115" cy="20160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D91A647-3E15-5F43-A6A1-2A723C167540}"/>
              </a:ext>
            </a:extLst>
          </p:cNvPr>
          <p:cNvSpPr txBox="1"/>
          <p:nvPr/>
        </p:nvSpPr>
        <p:spPr>
          <a:xfrm>
            <a:off x="1133528" y="4104065"/>
            <a:ext cx="2034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2.往右</a:t>
            </a:r>
            <a:r>
              <a:rPr lang="zh-CN" altLang="en-US" dirty="0"/>
              <a:t>“急勾配”</a:t>
            </a:r>
            <a:endParaRPr lang="en-JP" dirty="0"/>
          </a:p>
        </p:txBody>
      </p:sp>
      <p:pic>
        <p:nvPicPr>
          <p:cNvPr id="13" name="Picture 12" descr="A picture containing way, scene, road, sky&#10;&#10;Description automatically generated">
            <a:extLst>
              <a:ext uri="{FF2B5EF4-FFF2-40B4-BE49-F238E27FC236}">
                <a16:creationId xmlns:a16="http://schemas.microsoft.com/office/drawing/2014/main" id="{3B3BB1DE-8C42-0745-AC2B-CE45D10041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7501" y="4474310"/>
            <a:ext cx="3022448" cy="1848482"/>
          </a:xfrm>
          <a:prstGeom prst="rect">
            <a:avLst/>
          </a:prstGeom>
        </p:spPr>
      </p:pic>
      <p:pic>
        <p:nvPicPr>
          <p:cNvPr id="15" name="Picture 14" descr="A picture containing text, way, scene, road&#10;&#10;Description automatically generated">
            <a:extLst>
              <a:ext uri="{FF2B5EF4-FFF2-40B4-BE49-F238E27FC236}">
                <a16:creationId xmlns:a16="http://schemas.microsoft.com/office/drawing/2014/main" id="{E553F611-C85D-FE4A-A507-2C07D28919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7842" y="469646"/>
            <a:ext cx="2589406" cy="2079505"/>
          </a:xfrm>
          <a:prstGeom prst="rect">
            <a:avLst/>
          </a:prstGeom>
        </p:spPr>
      </p:pic>
      <p:pic>
        <p:nvPicPr>
          <p:cNvPr id="19" name="Picture 18" descr="A picture containing text, scene, outdoor, way&#10;&#10;Description automatically generated">
            <a:extLst>
              <a:ext uri="{FF2B5EF4-FFF2-40B4-BE49-F238E27FC236}">
                <a16:creationId xmlns:a16="http://schemas.microsoft.com/office/drawing/2014/main" id="{82501DB2-79A7-4E4A-A8B2-FE8613BD3A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8724" y="4236703"/>
            <a:ext cx="3140896" cy="2306177"/>
          </a:xfrm>
          <a:prstGeom prst="rect">
            <a:avLst/>
          </a:prstGeom>
        </p:spPr>
      </p:pic>
      <p:pic>
        <p:nvPicPr>
          <p:cNvPr id="23" name="Picture 22" descr="A picture containing scene, way, road, outdoor&#10;&#10;Description automatically generated">
            <a:extLst>
              <a:ext uri="{FF2B5EF4-FFF2-40B4-BE49-F238E27FC236}">
                <a16:creationId xmlns:a16="http://schemas.microsoft.com/office/drawing/2014/main" id="{693EF374-8B7D-C746-9132-9CD2B49C17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6429" y="2193806"/>
            <a:ext cx="3445485" cy="1540928"/>
          </a:xfrm>
          <a:prstGeom prst="rect">
            <a:avLst/>
          </a:prstGeom>
        </p:spPr>
      </p:pic>
      <p:pic>
        <p:nvPicPr>
          <p:cNvPr id="33" name="Picture 32" descr="A picture containing way, scene, road, outdoor&#10;&#10;Description automatically generated">
            <a:extLst>
              <a:ext uri="{FF2B5EF4-FFF2-40B4-BE49-F238E27FC236}">
                <a16:creationId xmlns:a16="http://schemas.microsoft.com/office/drawing/2014/main" id="{41D28506-E33A-1247-A096-0F583C01F6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7181" y="4433062"/>
            <a:ext cx="3482799" cy="2206819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2772A00-DB57-B041-9514-5A53B303D4FE}"/>
              </a:ext>
            </a:extLst>
          </p:cNvPr>
          <p:cNvSpPr txBox="1"/>
          <p:nvPr/>
        </p:nvSpPr>
        <p:spPr>
          <a:xfrm>
            <a:off x="5767296" y="3799842"/>
            <a:ext cx="2784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4.</a:t>
            </a:r>
            <a:r>
              <a:rPr lang="zh-CN" altLang="en-US" dirty="0"/>
              <a:t>往右过桥过水库</a:t>
            </a:r>
            <a:endParaRPr lang="en-JP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39CFEDC-E7D8-CF4F-9C07-64D9AB6B9D75}"/>
              </a:ext>
            </a:extLst>
          </p:cNvPr>
          <p:cNvSpPr txBox="1"/>
          <p:nvPr/>
        </p:nvSpPr>
        <p:spPr>
          <a:xfrm>
            <a:off x="5541499" y="6542880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5.</a:t>
            </a:r>
            <a:r>
              <a:rPr lang="zh-CN" altLang="en-US" dirty="0"/>
              <a:t>往右</a:t>
            </a:r>
            <a:endParaRPr lang="en-JP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826B5C0-F250-CD4A-BAE3-C9903A992B70}"/>
              </a:ext>
            </a:extLst>
          </p:cNvPr>
          <p:cNvSpPr txBox="1"/>
          <p:nvPr/>
        </p:nvSpPr>
        <p:spPr>
          <a:xfrm>
            <a:off x="1207669" y="6060490"/>
            <a:ext cx="3036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3.</a:t>
            </a:r>
            <a:r>
              <a:rPr lang="zh-CN" altLang="en-US" dirty="0"/>
              <a:t>先往前看水库再回来往左，左边</a:t>
            </a:r>
            <a:r>
              <a:rPr lang="zh-CN" altLang="en-JP" dirty="0"/>
              <a:t>尾原</a:t>
            </a:r>
            <a:r>
              <a:rPr lang="zh-CN" altLang="en-US" dirty="0"/>
              <a:t>ダム</a:t>
            </a:r>
            <a:endParaRPr lang="en-JP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2FDD688-1219-4147-A732-D41419C26EEA}"/>
              </a:ext>
            </a:extLst>
          </p:cNvPr>
          <p:cNvSpPr txBox="1"/>
          <p:nvPr/>
        </p:nvSpPr>
        <p:spPr>
          <a:xfrm>
            <a:off x="9551986" y="2779604"/>
            <a:ext cx="1282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6.</a:t>
            </a:r>
            <a:r>
              <a:rPr lang="zh-CN" altLang="en-US" dirty="0"/>
              <a:t>槻之屋</a:t>
            </a:r>
            <a:endParaRPr lang="en-JP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AF94B85-04F5-AB48-BCE7-8E87BEC85E10}"/>
              </a:ext>
            </a:extLst>
          </p:cNvPr>
          <p:cNvSpPr txBox="1"/>
          <p:nvPr/>
        </p:nvSpPr>
        <p:spPr>
          <a:xfrm>
            <a:off x="9544665" y="6414364"/>
            <a:ext cx="20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7.</a:t>
            </a:r>
            <a:r>
              <a:rPr lang="zh-CN" altLang="en-US" dirty="0"/>
              <a:t>左折竞技コース </a:t>
            </a:r>
            <a:endParaRPr lang="en-JP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9A24390-67EB-F040-A9BE-D513889C49B2}"/>
              </a:ext>
            </a:extLst>
          </p:cNvPr>
          <p:cNvSpPr txBox="1"/>
          <p:nvPr/>
        </p:nvSpPr>
        <p:spPr>
          <a:xfrm>
            <a:off x="1313225" y="1824474"/>
            <a:ext cx="20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往左自転車拠点 </a:t>
            </a:r>
            <a:endParaRPr lang="en-JP" dirty="0"/>
          </a:p>
        </p:txBody>
      </p:sp>
    </p:spTree>
    <p:extLst>
      <p:ext uri="{BB962C8B-B14F-4D97-AF65-F5344CB8AC3E}">
        <p14:creationId xmlns:p14="http://schemas.microsoft.com/office/powerpoint/2010/main" val="3138349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51</Words>
  <Application>Microsoft Macintosh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POON HELEN</dc:creator>
  <cp:lastModifiedBy>POON HELEN</cp:lastModifiedBy>
  <cp:revision>6</cp:revision>
  <cp:lastPrinted>2021-02-25T10:11:55Z</cp:lastPrinted>
  <dcterms:created xsi:type="dcterms:W3CDTF">2021-02-25T07:51:09Z</dcterms:created>
  <dcterms:modified xsi:type="dcterms:W3CDTF">2021-02-25T10:16:33Z</dcterms:modified>
</cp:coreProperties>
</file>

<file path=docProps/thumbnail.jpeg>
</file>